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4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3"/>
    <p:restoredTop sz="94925"/>
  </p:normalViewPr>
  <p:slideViewPr>
    <p:cSldViewPr snapToGrid="0" snapToObjects="1">
      <p:cViewPr varScale="1">
        <p:scale>
          <a:sx n="72" d="100"/>
          <a:sy n="72" d="100"/>
        </p:scale>
        <p:origin x="20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>
</file>

<file path=ppt/media/image5.png>
</file>

<file path=ppt/media/image6.tif>
</file>

<file path=ppt/media/image7.tif>
</file>

<file path=ppt/media/image8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946AD-28CE-B54D-974F-BEB5A43680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BB8B33-6BE4-9847-B676-8C826E6F0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C4A84-A080-244C-B25E-5A0229C32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40B5D-BFF1-944B-B3B6-8C797889C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A8A63-3E11-9040-8DEE-6ECC7352B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359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07BD3-57D2-BE43-9D9A-172C21453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AF6853-DC83-C04F-9E77-896198211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FB703-2BBF-FC43-BF29-987319C17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E987B-42FA-1343-9B25-356FE7EC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8E3E2-252C-3143-A74D-FC887917E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27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BCD7F8-A6D9-4345-BA02-2CE8DC4910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78F402-B3AB-F84E-A10B-84C235815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5903A-9F92-0348-A94F-F0BE48D6D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51F1B-A2F1-4441-8574-653DFCA25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08607-927C-834E-8F61-87D09191C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7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5B526-991F-CA42-9C2C-C7006CE21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A65B5-2122-F147-8988-5445CBE63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2DB68-3FA5-8C45-898F-A22D123F5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3E71F-D894-5940-8DA6-AEB4A5851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597C5-3734-0E44-A72E-07E04A797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76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B7EB2-EC70-6748-90D8-90A3A5AE0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FBC130-8340-354B-94EC-56C2C10EC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15173-63AA-3C43-AE2C-381314B38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98DE4-A092-9E4C-BAE1-29A6C9BF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4798BC-8081-E04B-AD5B-C18A41569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69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D0139-C3BF-3142-A240-427682B0F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C4566-9173-9441-823A-CF5AF6349A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B266E9-F868-2241-B680-7EAF13680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900A08-81BB-5644-970A-9AD5D195A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F4B38E-1C33-5E47-9CE9-976631D0C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D4D347-8BDF-EC4C-8CF5-26E722C29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96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008F7-4CBE-7049-96DA-3B2BADDB4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A23E8-FB87-5748-BCD4-CF69563A3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37A714-AAC5-6B49-BC72-63B27E9C2D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E9B72C-EBEB-D244-B87B-724E64C342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3C830B-FB84-CA43-9281-8AFDF8F38E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1DDCA-BB85-9048-AFC1-9BA6A6E04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A5D372-1F5D-8747-A92C-B33E41E7F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D5A262-287C-9344-8A87-3838D7E3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29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2E99C-7828-5748-B0C3-C6E78DD0C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6E5301-BF07-F04C-A53D-AD1C72269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C5F7CD-5021-014B-9A1A-68B774330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5900E2-34F8-4E40-B829-80F070184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7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B8F7C4-D69B-8A4E-ACE1-E074F2242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B4AE11-18D2-A848-8BF7-2AF16481F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DF3AEB-1EFC-6440-A22C-A38D469FF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18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A4943-42F0-B84F-9D7B-777C944BF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42346-F6FA-EB46-A438-906C38C25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ADFEC-B1C4-9A40-B6B4-EEF2685FC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5D89C-97B1-B145-BB14-11FCD2EF2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A9100-3E30-134C-A780-E1ABA5EF2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02637F-0EB8-BB4E-AD07-97B251162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720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3FA82-41C9-CB44-AAEE-13EFF29CE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84A404-BE0D-9A4B-BAA5-309E47254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E938D9-6196-C74D-AAF6-69E15C0B90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97A0B-17AC-464F-90A6-8E41EE63C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695743-A207-C442-8479-0D24CBDA1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0A69BB-AF6E-AF49-9084-5491DB41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27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8F09EA-25B1-C141-AC53-6E6E7535B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C14FDD-FF75-384F-BC8E-D734ADCF7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51699-9A24-4B4D-A1FA-0C203C44EF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017D7-DF6B-634E-8B47-386FAEC3C9EB}" type="datetimeFigureOut">
              <a:rPr lang="en-US" smtClean="0"/>
              <a:t>7/31/23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655FA-A7FB-7745-9BD3-616E2AD0E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CC634C-9B30-7C45-8914-18EFC9B6CC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A7206-37FF-3146-98D9-28AFDEDC81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30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png"/><Relationship Id="rId7" Type="http://schemas.openxmlformats.org/officeDocument/2006/relationships/image" Target="../media/image6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"/><Relationship Id="rId4" Type="http://schemas.openxmlformats.org/officeDocument/2006/relationships/image" Target="../media/image3.png"/><Relationship Id="rId9" Type="http://schemas.openxmlformats.org/officeDocument/2006/relationships/image" Target="../media/image8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EFB1B-18E8-534C-A49F-12EA38B3E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-153982"/>
            <a:ext cx="1665515" cy="680188"/>
          </a:xfrm>
        </p:spPr>
        <p:txBody>
          <a:bodyPr>
            <a:normAutofit/>
          </a:bodyPr>
          <a:lstStyle/>
          <a:p>
            <a:r>
              <a:rPr lang="en-US" sz="2700" dirty="0"/>
              <a:t>Figure 4</a:t>
            </a:r>
          </a:p>
        </p:txBody>
      </p:sp>
      <p:pic>
        <p:nvPicPr>
          <p:cNvPr id="9" name="Picture 8" descr="A diagram of a number of numbers and a red line&#10;&#10;Description automatically generated">
            <a:extLst>
              <a:ext uri="{FF2B5EF4-FFF2-40B4-BE49-F238E27FC236}">
                <a16:creationId xmlns:a16="http://schemas.microsoft.com/office/drawing/2014/main" id="{4695D1AF-58B2-BD42-9C55-E01C3C619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671" y="2754637"/>
            <a:ext cx="3521981" cy="1752888"/>
          </a:xfrm>
          <a:prstGeom prst="rect">
            <a:avLst/>
          </a:prstGeom>
        </p:spPr>
      </p:pic>
      <p:pic>
        <p:nvPicPr>
          <p:cNvPr id="11" name="Picture 10" descr="A graph of strength and strength of positivity&#10;&#10;Description automatically generated">
            <a:extLst>
              <a:ext uri="{FF2B5EF4-FFF2-40B4-BE49-F238E27FC236}">
                <a16:creationId xmlns:a16="http://schemas.microsoft.com/office/drawing/2014/main" id="{510F086D-BF42-CA44-89BB-79B94FDA9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6699" y="4639577"/>
            <a:ext cx="3559301" cy="1752889"/>
          </a:xfrm>
          <a:prstGeom prst="rect">
            <a:avLst/>
          </a:prstGeom>
        </p:spPr>
      </p:pic>
      <p:pic>
        <p:nvPicPr>
          <p:cNvPr id="15" name="Picture 14" descr="A graph of a number of numbers and a number of numbers&#10;&#10;Description automatically generated">
            <a:extLst>
              <a:ext uri="{FF2B5EF4-FFF2-40B4-BE49-F238E27FC236}">
                <a16:creationId xmlns:a16="http://schemas.microsoft.com/office/drawing/2014/main" id="{41B8F6AA-B339-5E4C-9195-13763E4F70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671" y="4639577"/>
            <a:ext cx="3543299" cy="1752888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0A070C5-C01C-4747-9EE2-E04A965ABF98}"/>
              </a:ext>
            </a:extLst>
          </p:cNvPr>
          <p:cNvGrpSpPr/>
          <p:nvPr/>
        </p:nvGrpSpPr>
        <p:grpSpPr>
          <a:xfrm>
            <a:off x="8164722" y="867037"/>
            <a:ext cx="1760991" cy="1772551"/>
            <a:chOff x="8035042" y="896914"/>
            <a:chExt cx="2692652" cy="271032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46A66A4-D00D-8347-8F05-68CE8B8B4F1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035042" y="896914"/>
              <a:ext cx="2692652" cy="2710328"/>
            </a:xfrm>
            <a:prstGeom prst="rect">
              <a:avLst/>
            </a:prstGeom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8CD154EC-87C4-AD49-85AC-A29A525C5DA9}"/>
                </a:ext>
              </a:extLst>
            </p:cNvPr>
            <p:cNvCxnSpPr/>
            <p:nvPr/>
          </p:nvCxnSpPr>
          <p:spPr>
            <a:xfrm flipH="1">
              <a:off x="9833317" y="1266097"/>
              <a:ext cx="64711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1BA8B67-132E-7C4B-B9E5-17DBB2F8A456}"/>
                </a:ext>
              </a:extLst>
            </p:cNvPr>
            <p:cNvCxnSpPr>
              <a:cxnSpLocks/>
            </p:cNvCxnSpPr>
            <p:nvPr/>
          </p:nvCxnSpPr>
          <p:spPr>
            <a:xfrm>
              <a:off x="8367931" y="2923736"/>
              <a:ext cx="691661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Picture 23" descr="A graph of strength and strength of position&#10;&#10;Description automatically generated">
            <a:extLst>
              <a:ext uri="{FF2B5EF4-FFF2-40B4-BE49-F238E27FC236}">
                <a16:creationId xmlns:a16="http://schemas.microsoft.com/office/drawing/2014/main" id="{22D85F8E-EC3A-7B40-922E-00438E293C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6699" y="2754637"/>
            <a:ext cx="3559301" cy="176529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C27F300-A767-D04C-8FE9-B5BDC5B8EFE9}"/>
              </a:ext>
            </a:extLst>
          </p:cNvPr>
          <p:cNvSpPr txBox="1"/>
          <p:nvPr/>
        </p:nvSpPr>
        <p:spPr>
          <a:xfrm rot="16200000">
            <a:off x="1368622" y="5126945"/>
            <a:ext cx="186748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Sudden reduction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6E8A6C8-09E8-B44B-90BC-2D89A826512B}"/>
              </a:ext>
            </a:extLst>
          </p:cNvPr>
          <p:cNvSpPr txBox="1"/>
          <p:nvPr/>
        </p:nvSpPr>
        <p:spPr>
          <a:xfrm rot="16200000">
            <a:off x="1313212" y="3242536"/>
            <a:ext cx="186748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Gradual reduction</a:t>
            </a:r>
          </a:p>
        </p:txBody>
      </p:sp>
      <p:pic>
        <p:nvPicPr>
          <p:cNvPr id="6" name="Picture 5" descr="A graph of a graph&#10;&#10;Description automatically generated">
            <a:extLst>
              <a:ext uri="{FF2B5EF4-FFF2-40B4-BE49-F238E27FC236}">
                <a16:creationId xmlns:a16="http://schemas.microsoft.com/office/drawing/2014/main" id="{112C4067-46A4-A04D-9C1A-B9D254E9F9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72246" y="924288"/>
            <a:ext cx="2157930" cy="1618448"/>
          </a:xfrm>
          <a:prstGeom prst="rect">
            <a:avLst/>
          </a:prstGeom>
        </p:spPr>
      </p:pic>
      <p:pic>
        <p:nvPicPr>
          <p:cNvPr id="12" name="Picture 11" descr="A graph of a curve&#10;&#10;Description automatically generated">
            <a:extLst>
              <a:ext uri="{FF2B5EF4-FFF2-40B4-BE49-F238E27FC236}">
                <a16:creationId xmlns:a16="http://schemas.microsoft.com/office/drawing/2014/main" id="{B8AE760A-E80A-2B44-A867-6D2CF9C255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63866" y="924287"/>
            <a:ext cx="2180494" cy="1635371"/>
          </a:xfrm>
          <a:prstGeom prst="rect">
            <a:avLst/>
          </a:prstGeom>
        </p:spPr>
      </p:pic>
      <p:pic>
        <p:nvPicPr>
          <p:cNvPr id="19" name="Picture 18" descr="A graph of a red line&#10;&#10;Description automatically generated">
            <a:extLst>
              <a:ext uri="{FF2B5EF4-FFF2-40B4-BE49-F238E27FC236}">
                <a16:creationId xmlns:a16="http://schemas.microsoft.com/office/drawing/2014/main" id="{9E313203-7611-A54B-8B9D-434A41CD93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01490" y="965821"/>
            <a:ext cx="1975859" cy="153538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5BB2EAF-1BF3-2944-86C1-7549DF082225}"/>
              </a:ext>
            </a:extLst>
          </p:cNvPr>
          <p:cNvSpPr txBox="1"/>
          <p:nvPr/>
        </p:nvSpPr>
        <p:spPr>
          <a:xfrm>
            <a:off x="1713914" y="867037"/>
            <a:ext cx="72695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6C92280-DC0E-0141-BF89-92D00D2D42BB}"/>
              </a:ext>
            </a:extLst>
          </p:cNvPr>
          <p:cNvSpPr txBox="1"/>
          <p:nvPr/>
        </p:nvSpPr>
        <p:spPr>
          <a:xfrm>
            <a:off x="6039780" y="835380"/>
            <a:ext cx="72695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257851-57DC-4B49-9E69-D1647A4E5A6A}"/>
              </a:ext>
            </a:extLst>
          </p:cNvPr>
          <p:cNvSpPr txBox="1"/>
          <p:nvPr/>
        </p:nvSpPr>
        <p:spPr>
          <a:xfrm>
            <a:off x="8059320" y="835411"/>
            <a:ext cx="72695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5E4905B-2B31-ED47-A53A-4786DDC37F3A}"/>
              </a:ext>
            </a:extLst>
          </p:cNvPr>
          <p:cNvSpPr txBox="1"/>
          <p:nvPr/>
        </p:nvSpPr>
        <p:spPr>
          <a:xfrm>
            <a:off x="1809749" y="2635890"/>
            <a:ext cx="72695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E91A01C-9534-BE4D-BFE1-B8CD883C3E4B}"/>
              </a:ext>
            </a:extLst>
          </p:cNvPr>
          <p:cNvSpPr txBox="1"/>
          <p:nvPr/>
        </p:nvSpPr>
        <p:spPr>
          <a:xfrm>
            <a:off x="1841227" y="4530371"/>
            <a:ext cx="72695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513717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Figure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Figure 4</dc:title>
  <dc:creator>研墨 闻香</dc:creator>
  <cp:lastModifiedBy>研墨 闻香</cp:lastModifiedBy>
  <cp:revision>1</cp:revision>
  <dcterms:created xsi:type="dcterms:W3CDTF">2023-08-01T04:48:51Z</dcterms:created>
  <dcterms:modified xsi:type="dcterms:W3CDTF">2023-08-01T04:49:17Z</dcterms:modified>
</cp:coreProperties>
</file>

<file path=docProps/thumbnail.jpeg>
</file>